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DEE193-6FF9-97F3-B0E6-A753A0597B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7DBA2AE-BE80-2114-5F4D-D97791531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113C87-570C-8F7C-ACB8-F9EA54681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8C6894-C530-2111-9C08-1ADC9AB813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03AA5D-EE72-CF30-BCBE-7E5FCCFA9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75C9F0D-3614-2B36-66B0-5A8CF64A1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C5FEC5B-535E-F56E-E6CB-1C05C7F1A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17926D-72B3-FC25-7F2E-C47250ED2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5" r="3235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56</cp:revision>
  <dcterms:created xsi:type="dcterms:W3CDTF">2016-12-29T16:17:13Z</dcterms:created>
  <dcterms:modified xsi:type="dcterms:W3CDTF">2025-02-20T14:30:02Z</dcterms:modified>
</cp:coreProperties>
</file>