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B3DDB0-7AEE-4B54-5ED0-9BF2B885E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EE1197B-DC0A-F55F-BEC2-86C6B2F59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EAF2AF-F7EF-598B-1E15-C7A94096BD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10D614-C849-3F29-DACE-B2277334D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0D4626-372F-192A-CC18-F3CCE6382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74EF8FF-EA07-FCB8-6F25-B09D99945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4D13A9-721C-6CA7-25EA-8766C994A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56</cp:revision>
  <dcterms:created xsi:type="dcterms:W3CDTF">2016-12-29T16:17:13Z</dcterms:created>
  <dcterms:modified xsi:type="dcterms:W3CDTF">2025-02-20T14:30:16Z</dcterms:modified>
</cp:coreProperties>
</file>